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3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36C6A-EC1C-A541-949A-723C515C4B28}" type="datetimeFigureOut">
              <a:rPr lang="en-US" smtClean="0"/>
              <a:pPr/>
              <a:t>3/16/12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7B363-FAC3-3842-BA95-750AFCEE1A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Familia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Banks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900" y="1399246"/>
            <a:ext cx="3545188" cy="4726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Viv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tía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Will.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808" y="1600199"/>
            <a:ext cx="4525963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</a:t>
            </a:r>
            <a:r>
              <a:rPr lang="en-US" dirty="0" err="1" smtClean="0"/>
              <a:t>y</a:t>
            </a:r>
            <a:r>
              <a:rPr lang="en-US" dirty="0" smtClean="0"/>
              <a:t> Carlton son </a:t>
            </a:r>
            <a:r>
              <a:rPr lang="en-US" dirty="0" err="1" smtClean="0">
                <a:solidFill>
                  <a:srgbClr val="FF0000"/>
                </a:solidFill>
              </a:rPr>
              <a:t>primos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468" y="1600200"/>
            <a:ext cx="2741654" cy="5066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nieto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Hattie.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35" y="1959721"/>
            <a:ext cx="2817999" cy="3757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231" y="1959720"/>
            <a:ext cx="3860800" cy="397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Hillary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nieta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</a:t>
            </a:r>
            <a:r>
              <a:rPr lang="en-US" dirty="0"/>
              <a:t>H</a:t>
            </a:r>
            <a:r>
              <a:rPr lang="en-US" dirty="0" smtClean="0"/>
              <a:t>attie.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175" y="1417638"/>
            <a:ext cx="3752626" cy="46861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65" y="1417638"/>
            <a:ext cx="3514587" cy="4686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sobrino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Phil.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806741" cy="28550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0845" y="3041271"/>
            <a:ext cx="4455955" cy="3084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Ashley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sobrina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</a:t>
            </a:r>
            <a:r>
              <a:rPr lang="en-US" dirty="0" err="1" smtClean="0"/>
              <a:t>Vy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12" y="2997200"/>
            <a:ext cx="4445000" cy="2971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012" y="1600200"/>
            <a:ext cx="2908300" cy="43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Phil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esposo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</a:t>
            </a:r>
            <a:r>
              <a:rPr lang="en-US" dirty="0" err="1" smtClean="0"/>
              <a:t>Viv</a:t>
            </a:r>
            <a:r>
              <a:rPr lang="en-US" dirty="0" smtClean="0"/>
              <a:t>.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/>
              <a:t>Viv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esposa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Phil.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442" y="1600200"/>
            <a:ext cx="5872736" cy="4804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Nicky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bebé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259" y="1600199"/>
            <a:ext cx="5531732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Hattie </a:t>
            </a:r>
            <a:r>
              <a:rPr lang="en-US" dirty="0" err="1" smtClean="0"/>
              <a:t>y</a:t>
            </a:r>
            <a:r>
              <a:rPr lang="en-US" dirty="0" smtClean="0"/>
              <a:t> Joe son </a:t>
            </a:r>
            <a:r>
              <a:rPr lang="en-US" dirty="0" smtClean="0">
                <a:solidFill>
                  <a:srgbClr val="FF0000"/>
                </a:solidFill>
              </a:rPr>
              <a:t>los </a:t>
            </a:r>
            <a:r>
              <a:rPr lang="en-US" dirty="0" err="1" smtClean="0">
                <a:solidFill>
                  <a:srgbClr val="FF0000"/>
                </a:solidFill>
              </a:rPr>
              <a:t>abuelos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394472" cy="4525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672" y="1600200"/>
            <a:ext cx="5238420" cy="392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Phil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Viv</a:t>
            </a:r>
            <a:r>
              <a:rPr lang="en-US" dirty="0" smtClean="0"/>
              <a:t> son </a:t>
            </a:r>
            <a:r>
              <a:rPr lang="en-US" dirty="0" smtClean="0">
                <a:solidFill>
                  <a:srgbClr val="FF0000"/>
                </a:solidFill>
              </a:rPr>
              <a:t>los padres </a:t>
            </a:r>
            <a:r>
              <a:rPr lang="en-US" dirty="0" smtClean="0"/>
              <a:t>de Hillary, Carlton, Ashley </a:t>
            </a:r>
            <a:r>
              <a:rPr lang="en-US" dirty="0" err="1" smtClean="0"/>
              <a:t>y</a:t>
            </a:r>
            <a:r>
              <a:rPr lang="en-US" dirty="0" smtClean="0"/>
              <a:t> Nicky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668" y="1600200"/>
            <a:ext cx="5367817" cy="439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Hattie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abuela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Will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550" y="1600199"/>
            <a:ext cx="3399091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Ashley, Nicky, Hillary </a:t>
            </a:r>
            <a:r>
              <a:rPr lang="en-US" dirty="0" err="1" smtClean="0"/>
              <a:t>y</a:t>
            </a:r>
            <a:r>
              <a:rPr lang="en-US" dirty="0" smtClean="0"/>
              <a:t> Carlton son </a:t>
            </a:r>
            <a:r>
              <a:rPr lang="en-US" dirty="0" smtClean="0">
                <a:solidFill>
                  <a:srgbClr val="FF0000"/>
                </a:solidFill>
              </a:rPr>
              <a:t>los </a:t>
            </a:r>
            <a:r>
              <a:rPr lang="en-US" dirty="0" err="1" smtClean="0">
                <a:solidFill>
                  <a:srgbClr val="FF0000"/>
                </a:solidFill>
              </a:rPr>
              <a:t>hijos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Phil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Viv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507" y="3829166"/>
            <a:ext cx="304800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100" y="2762366"/>
            <a:ext cx="2425700" cy="3352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1" y="1600200"/>
            <a:ext cx="3422306" cy="22815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0174" y="1809866"/>
            <a:ext cx="13716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57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Vocabulario</a:t>
            </a:r>
            <a:r>
              <a:rPr lang="en-US" dirty="0" smtClean="0"/>
              <a:t>, </a:t>
            </a:r>
            <a:r>
              <a:rPr lang="en-US" dirty="0" err="1" smtClean="0"/>
              <a:t>p</a:t>
            </a:r>
            <a:r>
              <a:rPr lang="en-US" dirty="0" smtClean="0"/>
              <a:t>. 158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57250"/>
            <a:ext cx="8229600" cy="542674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" sz="2000" b="1" dirty="0" smtClean="0"/>
              <a:t> 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padre / el papá- 				el abuelo-				 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la madre / la mamá- 				la abuela-</a:t>
            </a:r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hijo- 							el nieto-</a:t>
            </a:r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la hija-							la nieta-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sobrino- 						el tío-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la sobrina-						la tía-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hermano- 						el primo-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la hermana- 						la prima-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gato-							el esposo-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perro-							la esposa-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la madrastra-					el hermanastro-</a:t>
            </a:r>
            <a:endParaRPr lang="en-US" sz="2000" b="1" dirty="0" smtClean="0"/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el padrastro-						la hermanastra-</a:t>
            </a:r>
          </a:p>
          <a:p>
            <a:pPr>
              <a:lnSpc>
                <a:spcPct val="120000"/>
              </a:lnSpc>
              <a:buNone/>
            </a:pPr>
            <a:r>
              <a:rPr lang="es-ES" sz="2000" b="1" dirty="0" smtClean="0"/>
              <a:t>mayor/menor-					el/la bebé-</a:t>
            </a:r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106"/>
          <p:cNvSpPr>
            <a:spLocks noChangeShapeType="1"/>
          </p:cNvSpPr>
          <p:nvPr/>
        </p:nvSpPr>
        <p:spPr bwMode="auto">
          <a:xfrm flipH="1">
            <a:off x="5406576" y="1417640"/>
            <a:ext cx="8613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106"/>
          <p:cNvSpPr>
            <a:spLocks noChangeShapeType="1"/>
          </p:cNvSpPr>
          <p:nvPr/>
        </p:nvSpPr>
        <p:spPr bwMode="auto">
          <a:xfrm flipH="1">
            <a:off x="7582857" y="2821637"/>
            <a:ext cx="8613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106"/>
          <p:cNvSpPr>
            <a:spLocks noChangeShapeType="1"/>
          </p:cNvSpPr>
          <p:nvPr/>
        </p:nvSpPr>
        <p:spPr bwMode="auto">
          <a:xfrm flipH="1">
            <a:off x="1416633" y="1417640"/>
            <a:ext cx="86135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070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familia</a:t>
            </a:r>
            <a:r>
              <a:rPr lang="en-US" dirty="0" smtClean="0"/>
              <a:t> Banks</a:t>
            </a:r>
            <a:endParaRPr lang="en-US" dirty="0"/>
          </a:p>
        </p:txBody>
      </p:sp>
      <p:sp>
        <p:nvSpPr>
          <p:cNvPr id="6" name="Line 104"/>
          <p:cNvSpPr>
            <a:spLocks noChangeShapeType="1"/>
          </p:cNvSpPr>
          <p:nvPr/>
        </p:nvSpPr>
        <p:spPr bwMode="auto">
          <a:xfrm>
            <a:off x="4991738" y="2214276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105"/>
          <p:cNvSpPr>
            <a:spLocks noChangeShapeType="1"/>
          </p:cNvSpPr>
          <p:nvPr/>
        </p:nvSpPr>
        <p:spPr bwMode="auto">
          <a:xfrm>
            <a:off x="4991738" y="2214275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Line 106"/>
          <p:cNvSpPr>
            <a:spLocks noChangeShapeType="1"/>
          </p:cNvSpPr>
          <p:nvPr/>
        </p:nvSpPr>
        <p:spPr bwMode="auto">
          <a:xfrm>
            <a:off x="5887567" y="1417640"/>
            <a:ext cx="0" cy="7966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107"/>
          <p:cNvSpPr>
            <a:spLocks noChangeShapeType="1"/>
          </p:cNvSpPr>
          <p:nvPr/>
        </p:nvSpPr>
        <p:spPr bwMode="auto">
          <a:xfrm>
            <a:off x="7049138" y="2214275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113957"/>
            <a:ext cx="1416633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Joe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77985" y="1113959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Hattie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136872" y="1113957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¿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267928" y="1113959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?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928520" y="2517957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Phil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10528" y="2517955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</a:rPr>
              <a:t>Viv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6020438" y="2517957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</a:rPr>
              <a:t>Vy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8056146" y="2517954"/>
            <a:ext cx="1261307" cy="60736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Lou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22" name="Line 106"/>
          <p:cNvSpPr>
            <a:spLocks noChangeShapeType="1"/>
          </p:cNvSpPr>
          <p:nvPr/>
        </p:nvSpPr>
        <p:spPr bwMode="auto">
          <a:xfrm>
            <a:off x="1709730" y="1417638"/>
            <a:ext cx="0" cy="11003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106"/>
          <p:cNvSpPr>
            <a:spLocks noChangeShapeType="1"/>
          </p:cNvSpPr>
          <p:nvPr/>
        </p:nvSpPr>
        <p:spPr bwMode="auto">
          <a:xfrm>
            <a:off x="7830347" y="2821637"/>
            <a:ext cx="0" cy="7966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049138" y="3618273"/>
            <a:ext cx="1562419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Will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26" name="Line 106"/>
          <p:cNvSpPr>
            <a:spLocks noChangeShapeType="1"/>
          </p:cNvSpPr>
          <p:nvPr/>
        </p:nvSpPr>
        <p:spPr bwMode="auto">
          <a:xfrm flipH="1">
            <a:off x="2490938" y="2821637"/>
            <a:ext cx="17195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Line 106"/>
          <p:cNvSpPr>
            <a:spLocks noChangeShapeType="1"/>
          </p:cNvSpPr>
          <p:nvPr/>
        </p:nvSpPr>
        <p:spPr bwMode="auto">
          <a:xfrm>
            <a:off x="3321760" y="2821637"/>
            <a:ext cx="0" cy="11003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Line 105"/>
          <p:cNvSpPr>
            <a:spLocks noChangeShapeType="1"/>
          </p:cNvSpPr>
          <p:nvPr/>
        </p:nvSpPr>
        <p:spPr bwMode="auto">
          <a:xfrm>
            <a:off x="928521" y="3921952"/>
            <a:ext cx="48444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107"/>
          <p:cNvSpPr>
            <a:spLocks noChangeShapeType="1"/>
          </p:cNvSpPr>
          <p:nvPr/>
        </p:nvSpPr>
        <p:spPr bwMode="auto">
          <a:xfrm>
            <a:off x="928521" y="3921952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107"/>
          <p:cNvSpPr>
            <a:spLocks noChangeShapeType="1"/>
          </p:cNvSpPr>
          <p:nvPr/>
        </p:nvSpPr>
        <p:spPr bwMode="auto">
          <a:xfrm>
            <a:off x="2490938" y="3921952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107"/>
          <p:cNvSpPr>
            <a:spLocks noChangeShapeType="1"/>
          </p:cNvSpPr>
          <p:nvPr/>
        </p:nvSpPr>
        <p:spPr bwMode="auto">
          <a:xfrm>
            <a:off x="4210528" y="3918598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107"/>
          <p:cNvSpPr>
            <a:spLocks noChangeShapeType="1"/>
          </p:cNvSpPr>
          <p:nvPr/>
        </p:nvSpPr>
        <p:spPr bwMode="auto">
          <a:xfrm>
            <a:off x="5772947" y="3921952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0" y="4375798"/>
            <a:ext cx="1709730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Hillary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1416633" y="4375798"/>
            <a:ext cx="1905128" cy="61071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Carlton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3282008" y="4375798"/>
            <a:ext cx="1709730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Ashley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4918082" y="4375798"/>
            <a:ext cx="1709730" cy="60736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Nicky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Joe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abuelo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Will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787" y="1600199"/>
            <a:ext cx="6034617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Lou Smith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padre </a:t>
            </a:r>
            <a:r>
              <a:rPr lang="en-US" dirty="0" smtClean="0"/>
              <a:t>de Will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882" y="1649238"/>
            <a:ext cx="5976695" cy="447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Vy</a:t>
            </a:r>
            <a:r>
              <a:rPr lang="en-US" dirty="0" smtClean="0"/>
              <a:t> Smith-Wilkes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madre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Will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362" y="1600200"/>
            <a:ext cx="6255822" cy="4566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Nicky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hijo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Phillip </a:t>
            </a:r>
            <a:r>
              <a:rPr lang="en-US" dirty="0" err="1" smtClean="0"/>
              <a:t>y</a:t>
            </a:r>
            <a:r>
              <a:rPr lang="en-US" dirty="0" smtClean="0"/>
              <a:t> Vivian.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199"/>
            <a:ext cx="8229600" cy="463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Ashley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hija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Phil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Viv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058" y="1600200"/>
            <a:ext cx="3361604" cy="463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Carlton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hermano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u="sng" dirty="0" err="1" smtClean="0">
                <a:solidFill>
                  <a:srgbClr val="FF0000"/>
                </a:solidFill>
              </a:rPr>
              <a:t>menor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Hillary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/>
              <a:t>Hillary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la </a:t>
            </a:r>
            <a:r>
              <a:rPr lang="en-US" dirty="0" err="1" smtClean="0">
                <a:solidFill>
                  <a:srgbClr val="FF0000"/>
                </a:solidFill>
              </a:rPr>
              <a:t>hermana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u="sng" dirty="0" smtClean="0">
                <a:solidFill>
                  <a:srgbClr val="FF0000"/>
                </a:solidFill>
              </a:rPr>
              <a:t>mayor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Carlton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550643" cy="4897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355" y="1600200"/>
            <a:ext cx="3795445" cy="47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el </a:t>
            </a:r>
            <a:r>
              <a:rPr lang="en-US" dirty="0" err="1" smtClean="0">
                <a:solidFill>
                  <a:srgbClr val="FF0000"/>
                </a:solidFill>
              </a:rPr>
              <a:t>tío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de Will.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620" y="1600200"/>
            <a:ext cx="3565573" cy="4778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366</Words>
  <Application>Microsoft Macintosh PowerPoint</Application>
  <PresentationFormat>On-screen Show (4:3)</PresentationFormat>
  <Paragraphs>49</Paragraphs>
  <Slides>22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La Familia Banks</vt:lpstr>
      <vt:lpstr>Hattie es la abuela de Will.</vt:lpstr>
      <vt:lpstr>Joe es el abuelo de Will.</vt:lpstr>
      <vt:lpstr>Lou Smith es el padre de Will.</vt:lpstr>
      <vt:lpstr>Vy Smith-Wilkes es la madre de Will.</vt:lpstr>
      <vt:lpstr>Nicky es el hijo de Phillip y Vivian.</vt:lpstr>
      <vt:lpstr>Ashley es la hija de Phil y Viv.</vt:lpstr>
      <vt:lpstr>Carlton es el hermano menor de Hillary. Hillary es la hermana mayor de Carlton. </vt:lpstr>
      <vt:lpstr>Phil es el tío de Will.</vt:lpstr>
      <vt:lpstr>Viv es la tía de Will.</vt:lpstr>
      <vt:lpstr>Will y Carlton son primos.</vt:lpstr>
      <vt:lpstr>Will es el nieto de Hattie.</vt:lpstr>
      <vt:lpstr>Hillary es la nieta de Hattie.</vt:lpstr>
      <vt:lpstr>Will es el sobrino de Phil.</vt:lpstr>
      <vt:lpstr>Ashley es la sobrina de Vy.</vt:lpstr>
      <vt:lpstr>Phil es el esposo de Viv. Viv es la esposa de Phil.</vt:lpstr>
      <vt:lpstr>Nicky es el bebé.</vt:lpstr>
      <vt:lpstr>Hattie y Joe son los abuelos.</vt:lpstr>
      <vt:lpstr>Phil y Viv son los padres de Hillary, Carlton, Ashley y Nicky.</vt:lpstr>
      <vt:lpstr>Ashley, Nicky, Hillary y Carlton son los hijos de Phil y Viv.</vt:lpstr>
      <vt:lpstr> Vocabulario, p. 158</vt:lpstr>
      <vt:lpstr>La familia Banks</vt:lpstr>
    </vt:vector>
  </TitlesOfParts>
  <Company>Overbrook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     La Familia BanksBanks</dc:title>
  <dc:creator>Claire Scribner</dc:creator>
  <cp:lastModifiedBy>Benjamin Rush</cp:lastModifiedBy>
  <cp:revision>17</cp:revision>
  <dcterms:created xsi:type="dcterms:W3CDTF">2012-03-16T18:09:46Z</dcterms:created>
  <dcterms:modified xsi:type="dcterms:W3CDTF">2012-03-16T18:57:28Z</dcterms:modified>
</cp:coreProperties>
</file>